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handoutMasterIdLst>
    <p:handoutMasterId r:id="rId3"/>
  </p:handoutMasterIdLst>
  <p:sldIdLst>
    <p:sldId id="256" r:id="rId2"/>
  </p:sldIdLst>
  <p:sldSz cx="43891200" cy="32918400"/>
  <p:notesSz cx="32245300" cy="487045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A71830"/>
    <a:srgbClr val="95192D"/>
    <a:srgbClr val="E2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811" autoAdjust="0"/>
    <p:restoredTop sz="90951" autoAdjust="0"/>
  </p:normalViewPr>
  <p:slideViewPr>
    <p:cSldViewPr>
      <p:cViewPr>
        <p:scale>
          <a:sx n="66" d="100"/>
          <a:sy n="66" d="100"/>
        </p:scale>
        <p:origin x="48" y="48"/>
      </p:cViewPr>
      <p:guideLst>
        <p:guide orient="horz" pos="10368"/>
        <p:guide pos="13824"/>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13974763"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defTabSz="4624388">
              <a:defRPr sz="6000"/>
            </a:lvl1pPr>
          </a:lstStyle>
          <a:p>
            <a:pPr>
              <a:defRPr/>
            </a:pPr>
            <a:endParaRPr lang="en-US"/>
          </a:p>
        </p:txBody>
      </p:sp>
      <p:sp>
        <p:nvSpPr>
          <p:cNvPr id="4099" name="Rectangle 1027"/>
          <p:cNvSpPr>
            <a:spLocks noGrp="1" noChangeArrowheads="1"/>
          </p:cNvSpPr>
          <p:nvPr>
            <p:ph type="dt" sz="quarter" idx="1"/>
          </p:nvPr>
        </p:nvSpPr>
        <p:spPr bwMode="auto">
          <a:xfrm>
            <a:off x="18270538" y="0"/>
            <a:ext cx="13974762" cy="2435225"/>
          </a:xfrm>
          <a:prstGeom prst="rect">
            <a:avLst/>
          </a:prstGeom>
          <a:noFill/>
          <a:ln w="9525">
            <a:noFill/>
            <a:miter lim="800000"/>
            <a:headEnd/>
            <a:tailEnd/>
          </a:ln>
          <a:effectLst/>
        </p:spPr>
        <p:txBody>
          <a:bodyPr vert="horz" wrap="square" lIns="462530" tIns="231263" rIns="462530" bIns="231263" numCol="1" anchor="t" anchorCtr="0" compatLnSpc="1">
            <a:prstTxWarp prst="textNoShape">
              <a:avLst/>
            </a:prstTxWarp>
          </a:bodyPr>
          <a:lstStyle>
            <a:lvl1pPr algn="r" defTabSz="4624388">
              <a:defRPr sz="6000"/>
            </a:lvl1pPr>
          </a:lstStyle>
          <a:p>
            <a:pPr>
              <a:defRPr/>
            </a:pPr>
            <a:endParaRPr lang="en-US"/>
          </a:p>
        </p:txBody>
      </p:sp>
      <p:sp>
        <p:nvSpPr>
          <p:cNvPr id="4100" name="Rectangle 1028"/>
          <p:cNvSpPr>
            <a:spLocks noGrp="1" noChangeArrowheads="1"/>
          </p:cNvSpPr>
          <p:nvPr>
            <p:ph type="ftr" sz="quarter" idx="2"/>
          </p:nvPr>
        </p:nvSpPr>
        <p:spPr bwMode="auto">
          <a:xfrm>
            <a:off x="0" y="46269275"/>
            <a:ext cx="13974763"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defTabSz="4624388">
              <a:defRPr sz="6000"/>
            </a:lvl1pPr>
          </a:lstStyle>
          <a:p>
            <a:pPr>
              <a:defRPr/>
            </a:pPr>
            <a:endParaRPr lang="en-US"/>
          </a:p>
        </p:txBody>
      </p:sp>
      <p:sp>
        <p:nvSpPr>
          <p:cNvPr id="4101" name="Rectangle 1029"/>
          <p:cNvSpPr>
            <a:spLocks noGrp="1" noChangeArrowheads="1"/>
          </p:cNvSpPr>
          <p:nvPr>
            <p:ph type="sldNum" sz="quarter" idx="3"/>
          </p:nvPr>
        </p:nvSpPr>
        <p:spPr bwMode="auto">
          <a:xfrm>
            <a:off x="18270538" y="46269275"/>
            <a:ext cx="13974762" cy="2435225"/>
          </a:xfrm>
          <a:prstGeom prst="rect">
            <a:avLst/>
          </a:prstGeom>
          <a:noFill/>
          <a:ln w="9525">
            <a:noFill/>
            <a:miter lim="800000"/>
            <a:headEnd/>
            <a:tailEnd/>
          </a:ln>
          <a:effectLst/>
        </p:spPr>
        <p:txBody>
          <a:bodyPr vert="horz" wrap="square" lIns="462530" tIns="231263" rIns="462530" bIns="231263" numCol="1" anchor="b" anchorCtr="0" compatLnSpc="1">
            <a:prstTxWarp prst="textNoShape">
              <a:avLst/>
            </a:prstTxWarp>
          </a:bodyPr>
          <a:lstStyle>
            <a:lvl1pPr algn="r" defTabSz="4624388">
              <a:defRPr sz="6000"/>
            </a:lvl1pPr>
          </a:lstStyle>
          <a:p>
            <a:pPr>
              <a:defRPr/>
            </a:pPr>
            <a:fld id="{B8B3CFD6-5F8B-4498-AEEF-4A7AE67F5226}" type="slidenum">
              <a:rPr lang="en-US"/>
              <a:pPr>
                <a:defRPr/>
              </a:pPr>
              <a:t>‹#›</a:t>
            </a:fld>
            <a:endParaRPr lang="en-US"/>
          </a:p>
        </p:txBody>
      </p:sp>
    </p:spTree>
    <p:extLst>
      <p:ext uri="{BB962C8B-B14F-4D97-AF65-F5344CB8AC3E}">
        <p14:creationId xmlns:p14="http://schemas.microsoft.com/office/powerpoint/2010/main" val="3549426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2123" y="10226675"/>
            <a:ext cx="37306956" cy="7054850"/>
          </a:xfrm>
        </p:spPr>
        <p:txBody>
          <a:bodyPr/>
          <a:lstStyle/>
          <a:p>
            <a:r>
              <a:rPr lang="en-US"/>
              <a:t>Click to edit Master title style</a:t>
            </a:r>
          </a:p>
        </p:txBody>
      </p:sp>
      <p:sp>
        <p:nvSpPr>
          <p:cNvPr id="3" name="Subtitle 2"/>
          <p:cNvSpPr>
            <a:spLocks noGrp="1"/>
          </p:cNvSpPr>
          <p:nvPr>
            <p:ph type="subTitle" idx="1"/>
          </p:nvPr>
        </p:nvSpPr>
        <p:spPr>
          <a:xfrm>
            <a:off x="6584245" y="18653125"/>
            <a:ext cx="30722711" cy="8413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6B6357-F20F-43D2-9DCA-AC2B658ABB4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EEDE47-337B-4038-ABF4-59D8DCBFCBF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273044" y="2925764"/>
            <a:ext cx="9326034" cy="2633503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292123" y="2925764"/>
            <a:ext cx="27845455" cy="263350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ED24C8D-EC12-4379-A815-9D155092175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4714E07-7810-4A3A-A4C4-60D252C37CC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1" y="21153439"/>
            <a:ext cx="37306956" cy="653732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467101" y="13952538"/>
            <a:ext cx="37306956" cy="720090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0B68B5-F073-441E-94A2-316235488BEA}"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292123" y="9509126"/>
            <a:ext cx="18585744"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2013334" y="9509126"/>
            <a:ext cx="18585745" cy="19751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83B978E-4FA4-4F63-868C-F7D98696578F}"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279" y="1317625"/>
            <a:ext cx="39502644" cy="548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194278" y="7369176"/>
            <a:ext cx="19392900"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194278" y="10439401"/>
            <a:ext cx="19392900"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5556" y="7369176"/>
            <a:ext cx="19401367" cy="3070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22295556" y="10439401"/>
            <a:ext cx="19401367" cy="189658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E140B1B-CC1E-4323-9E17-D3BE584E26E2}"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1102C7A-B6E2-41B6-8346-8EE4443879BE}"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6858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0" name="Rectangle 2"/>
          <p:cNvSpPr>
            <a:spLocks noChangeArrowheads="1"/>
          </p:cNvSpPr>
          <p:nvPr userDrawn="1"/>
        </p:nvSpPr>
        <p:spPr bwMode="auto">
          <a:xfrm>
            <a:off x="685800" y="457200"/>
            <a:ext cx="42519600" cy="4572000"/>
          </a:xfrm>
          <a:prstGeom prst="rect">
            <a:avLst/>
          </a:prstGeom>
          <a:solidFill>
            <a:schemeClr val="bg1"/>
          </a:solidFill>
          <a:ln w="101600">
            <a:solidFill>
              <a:schemeClr val="tx1"/>
            </a:solidFill>
            <a:miter lim="800000"/>
            <a:headEnd/>
            <a:tailEnd/>
          </a:ln>
        </p:spPr>
        <p:txBody>
          <a:bodyPr wrap="none" anchor="ctr"/>
          <a:lstStyle/>
          <a:p>
            <a:endParaRPr lang="en-US"/>
          </a:p>
        </p:txBody>
      </p:sp>
      <p:sp>
        <p:nvSpPr>
          <p:cNvPr id="13" name="Rectangle 7"/>
          <p:cNvSpPr>
            <a:spLocks noChangeArrowheads="1"/>
          </p:cNvSpPr>
          <p:nvPr userDrawn="1"/>
        </p:nvSpPr>
        <p:spPr bwMode="auto">
          <a:xfrm>
            <a:off x="294894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14" name="Rectangle 7"/>
          <p:cNvSpPr>
            <a:spLocks noChangeArrowheads="1"/>
          </p:cNvSpPr>
          <p:nvPr userDrawn="1"/>
        </p:nvSpPr>
        <p:spPr bwMode="auto">
          <a:xfrm>
            <a:off x="15087600" y="5257800"/>
            <a:ext cx="13716000" cy="26974800"/>
          </a:xfrm>
          <a:prstGeom prst="rect">
            <a:avLst/>
          </a:prstGeom>
          <a:solidFill>
            <a:schemeClr val="bg1">
              <a:alpha val="80000"/>
            </a:schemeClr>
          </a:solidFill>
          <a:ln w="38100">
            <a:solidFill>
              <a:schemeClr val="tx1"/>
            </a:solidFill>
            <a:miter lim="800000"/>
            <a:headEnd/>
            <a:tailEnd/>
          </a:ln>
        </p:spPr>
        <p:txBody>
          <a:bodyPr wrap="none" anchor="ctr"/>
          <a:lstStyle/>
          <a:p>
            <a:endParaRPr lang="en-US"/>
          </a:p>
        </p:txBody>
      </p:sp>
      <p:sp>
        <p:nvSpPr>
          <p:cNvPr id="2" name="TextBox 1">
            <a:extLst>
              <a:ext uri="{FF2B5EF4-FFF2-40B4-BE49-F238E27FC236}">
                <a16:creationId xmlns:a16="http://schemas.microsoft.com/office/drawing/2014/main" id="{66BF9856-C7BE-4CA2-A96A-00EF081A360B}"/>
              </a:ext>
            </a:extLst>
          </p:cNvPr>
          <p:cNvSpPr txBox="1"/>
          <p:nvPr userDrawn="1"/>
        </p:nvSpPr>
        <p:spPr>
          <a:xfrm>
            <a:off x="41452800" y="228600"/>
            <a:ext cx="1896673" cy="215444"/>
          </a:xfrm>
          <a:prstGeom prst="rect">
            <a:avLst/>
          </a:prstGeom>
          <a:noFill/>
        </p:spPr>
        <p:txBody>
          <a:bodyPr wrap="none" rtlCol="0">
            <a:spAutoFit/>
          </a:bodyPr>
          <a:lstStyle/>
          <a:p>
            <a:r>
              <a:rPr lang="en-US" sz="800" i="1" dirty="0">
                <a:solidFill>
                  <a:schemeClr val="accent4">
                    <a:lumMod val="65000"/>
                    <a:lumOff val="35000"/>
                  </a:schemeClr>
                </a:solidFill>
              </a:rPr>
              <a:t>Poster template by Copper Sun Creations</a:t>
            </a:r>
          </a:p>
        </p:txBody>
      </p:sp>
      <p:pic>
        <p:nvPicPr>
          <p:cNvPr id="3" name="Picture 2" descr="A red logo with a black background&#10;&#10;AI-generated content may be incorrect.">
            <a:extLst>
              <a:ext uri="{FF2B5EF4-FFF2-40B4-BE49-F238E27FC236}">
                <a16:creationId xmlns:a16="http://schemas.microsoft.com/office/drawing/2014/main" id="{66E261DB-7C6A-ED14-FBC3-A9C1D5098C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09601" y="381001"/>
            <a:ext cx="5105399" cy="4712405"/>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278" y="1311275"/>
            <a:ext cx="14439900" cy="557688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7160523" y="1311275"/>
            <a:ext cx="24536400" cy="280939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194278" y="6888163"/>
            <a:ext cx="14439900" cy="22517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4177DB-811D-4D4B-A437-B6F5F13A24B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3545" y="23042564"/>
            <a:ext cx="26334156" cy="2720975"/>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8603545" y="2941639"/>
            <a:ext cx="26334156" cy="1975008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603545" y="25763539"/>
            <a:ext cx="26334156" cy="3862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063DD7-2FA8-4C7E-B189-5FBAFF32BD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tx1">
                <a:lumMod val="75000"/>
                <a:lumOff val="25000"/>
              </a:schemeClr>
            </a:gs>
            <a:gs pos="100000">
              <a:schemeClr val="bg1">
                <a:lumMod val="95000"/>
              </a:schemeClr>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292123" y="2925763"/>
            <a:ext cx="37306956" cy="5486400"/>
          </a:xfrm>
          <a:prstGeom prst="rect">
            <a:avLst/>
          </a:prstGeom>
          <a:noFill/>
          <a:ln w="9525">
            <a:noFill/>
            <a:miter lim="800000"/>
            <a:headEnd/>
            <a:tailEnd/>
          </a:ln>
        </p:spPr>
        <p:txBody>
          <a:bodyPr vert="horz" wrap="square" lIns="491161" tIns="245580" rIns="491161" bIns="24558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3292123" y="9509126"/>
            <a:ext cx="37306956" cy="19751675"/>
          </a:xfrm>
          <a:prstGeom prst="rect">
            <a:avLst/>
          </a:prstGeom>
          <a:noFill/>
          <a:ln w="9525">
            <a:noFill/>
            <a:miter lim="800000"/>
            <a:headEnd/>
            <a:tailEnd/>
          </a:ln>
        </p:spPr>
        <p:txBody>
          <a:bodyPr vert="horz" wrap="square" lIns="491161" tIns="245580" rIns="491161" bIns="24558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3292123"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defRPr sz="7500"/>
            </a:lvl1pPr>
          </a:lstStyle>
          <a:p>
            <a:pPr>
              <a:defRPr/>
            </a:pPr>
            <a:endParaRPr lang="en-US"/>
          </a:p>
        </p:txBody>
      </p:sp>
      <p:sp>
        <p:nvSpPr>
          <p:cNvPr id="1029" name="Rectangle 5"/>
          <p:cNvSpPr>
            <a:spLocks noGrp="1" noChangeArrowheads="1"/>
          </p:cNvSpPr>
          <p:nvPr>
            <p:ph type="ftr" sz="quarter" idx="3"/>
          </p:nvPr>
        </p:nvSpPr>
        <p:spPr bwMode="auto">
          <a:xfrm>
            <a:off x="14995879" y="29992639"/>
            <a:ext cx="13899444"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ctr">
              <a:defRPr sz="7500"/>
            </a:lvl1pPr>
          </a:lstStyle>
          <a:p>
            <a:pPr>
              <a:defRPr/>
            </a:pPr>
            <a:endParaRPr lang="en-US"/>
          </a:p>
        </p:txBody>
      </p:sp>
      <p:sp>
        <p:nvSpPr>
          <p:cNvPr id="1030" name="Rectangle 6"/>
          <p:cNvSpPr>
            <a:spLocks noGrp="1" noChangeArrowheads="1"/>
          </p:cNvSpPr>
          <p:nvPr>
            <p:ph type="sldNum" sz="quarter" idx="4"/>
          </p:nvPr>
        </p:nvSpPr>
        <p:spPr bwMode="auto">
          <a:xfrm>
            <a:off x="31455078" y="29992639"/>
            <a:ext cx="9144000" cy="2193925"/>
          </a:xfrm>
          <a:prstGeom prst="rect">
            <a:avLst/>
          </a:prstGeom>
          <a:noFill/>
          <a:ln w="9525">
            <a:noFill/>
            <a:miter lim="800000"/>
            <a:headEnd/>
            <a:tailEnd/>
          </a:ln>
          <a:effectLst/>
        </p:spPr>
        <p:txBody>
          <a:bodyPr vert="horz" wrap="square" lIns="491161" tIns="245580" rIns="491161" bIns="245580" numCol="1" anchor="t" anchorCtr="0" compatLnSpc="1">
            <a:prstTxWarp prst="textNoShape">
              <a:avLst/>
            </a:prstTxWarp>
          </a:bodyPr>
          <a:lstStyle>
            <a:lvl1pPr algn="r">
              <a:defRPr sz="7500"/>
            </a:lvl1pPr>
          </a:lstStyle>
          <a:p>
            <a:pPr>
              <a:defRPr/>
            </a:pPr>
            <a:fld id="{6D529940-573F-4198-ABEC-FC7DDCE8491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911725" rtl="0" eaLnBrk="0" fontAlgn="base" hangingPunct="0">
        <a:spcBef>
          <a:spcPct val="0"/>
        </a:spcBef>
        <a:spcAft>
          <a:spcPct val="0"/>
        </a:spcAft>
        <a:defRPr sz="23600">
          <a:solidFill>
            <a:schemeClr val="tx2"/>
          </a:solidFill>
          <a:latin typeface="+mj-lt"/>
          <a:ea typeface="+mj-ea"/>
          <a:cs typeface="+mj-cs"/>
        </a:defRPr>
      </a:lvl1pPr>
      <a:lvl2pPr algn="ctr" defTabSz="4911725" rtl="0" eaLnBrk="0" fontAlgn="base" hangingPunct="0">
        <a:spcBef>
          <a:spcPct val="0"/>
        </a:spcBef>
        <a:spcAft>
          <a:spcPct val="0"/>
        </a:spcAft>
        <a:defRPr sz="23600">
          <a:solidFill>
            <a:schemeClr val="tx2"/>
          </a:solidFill>
          <a:latin typeface="Times New Roman" charset="0"/>
        </a:defRPr>
      </a:lvl2pPr>
      <a:lvl3pPr algn="ctr" defTabSz="4911725" rtl="0" eaLnBrk="0" fontAlgn="base" hangingPunct="0">
        <a:spcBef>
          <a:spcPct val="0"/>
        </a:spcBef>
        <a:spcAft>
          <a:spcPct val="0"/>
        </a:spcAft>
        <a:defRPr sz="23600">
          <a:solidFill>
            <a:schemeClr val="tx2"/>
          </a:solidFill>
          <a:latin typeface="Times New Roman" charset="0"/>
        </a:defRPr>
      </a:lvl3pPr>
      <a:lvl4pPr algn="ctr" defTabSz="4911725" rtl="0" eaLnBrk="0" fontAlgn="base" hangingPunct="0">
        <a:spcBef>
          <a:spcPct val="0"/>
        </a:spcBef>
        <a:spcAft>
          <a:spcPct val="0"/>
        </a:spcAft>
        <a:defRPr sz="23600">
          <a:solidFill>
            <a:schemeClr val="tx2"/>
          </a:solidFill>
          <a:latin typeface="Times New Roman" charset="0"/>
        </a:defRPr>
      </a:lvl4pPr>
      <a:lvl5pPr algn="ctr" defTabSz="4911725" rtl="0" eaLnBrk="0" fontAlgn="base" hangingPunct="0">
        <a:spcBef>
          <a:spcPct val="0"/>
        </a:spcBef>
        <a:spcAft>
          <a:spcPct val="0"/>
        </a:spcAft>
        <a:defRPr sz="23600">
          <a:solidFill>
            <a:schemeClr val="tx2"/>
          </a:solidFill>
          <a:latin typeface="Times New Roman" charset="0"/>
        </a:defRPr>
      </a:lvl5pPr>
      <a:lvl6pPr marL="457200" algn="ctr" defTabSz="4911725" rtl="0" eaLnBrk="0" fontAlgn="base" hangingPunct="0">
        <a:spcBef>
          <a:spcPct val="0"/>
        </a:spcBef>
        <a:spcAft>
          <a:spcPct val="0"/>
        </a:spcAft>
        <a:defRPr sz="23600">
          <a:solidFill>
            <a:schemeClr val="tx2"/>
          </a:solidFill>
          <a:latin typeface="Times New Roman" charset="0"/>
        </a:defRPr>
      </a:lvl6pPr>
      <a:lvl7pPr marL="914400" algn="ctr" defTabSz="4911725" rtl="0" eaLnBrk="0" fontAlgn="base" hangingPunct="0">
        <a:spcBef>
          <a:spcPct val="0"/>
        </a:spcBef>
        <a:spcAft>
          <a:spcPct val="0"/>
        </a:spcAft>
        <a:defRPr sz="23600">
          <a:solidFill>
            <a:schemeClr val="tx2"/>
          </a:solidFill>
          <a:latin typeface="Times New Roman" charset="0"/>
        </a:defRPr>
      </a:lvl7pPr>
      <a:lvl8pPr marL="1371600" algn="ctr" defTabSz="4911725" rtl="0" eaLnBrk="0" fontAlgn="base" hangingPunct="0">
        <a:spcBef>
          <a:spcPct val="0"/>
        </a:spcBef>
        <a:spcAft>
          <a:spcPct val="0"/>
        </a:spcAft>
        <a:defRPr sz="23600">
          <a:solidFill>
            <a:schemeClr val="tx2"/>
          </a:solidFill>
          <a:latin typeface="Times New Roman" charset="0"/>
        </a:defRPr>
      </a:lvl8pPr>
      <a:lvl9pPr marL="1828800" algn="ctr" defTabSz="4911725" rtl="0" eaLnBrk="0" fontAlgn="base" hangingPunct="0">
        <a:spcBef>
          <a:spcPct val="0"/>
        </a:spcBef>
        <a:spcAft>
          <a:spcPct val="0"/>
        </a:spcAft>
        <a:defRPr sz="23600">
          <a:solidFill>
            <a:schemeClr val="tx2"/>
          </a:solidFill>
          <a:latin typeface="Times New Roman" charset="0"/>
        </a:defRPr>
      </a:lvl9pPr>
    </p:titleStyle>
    <p:bodyStyle>
      <a:lvl1pPr marL="1841500" indent="-1841500" algn="l" defTabSz="4911725" rtl="0" eaLnBrk="0" fontAlgn="base" hangingPunct="0">
        <a:spcBef>
          <a:spcPct val="20000"/>
        </a:spcBef>
        <a:spcAft>
          <a:spcPct val="0"/>
        </a:spcAft>
        <a:buChar char="•"/>
        <a:defRPr sz="17200">
          <a:solidFill>
            <a:schemeClr val="tx1"/>
          </a:solidFill>
          <a:latin typeface="+mn-lt"/>
          <a:ea typeface="+mn-ea"/>
          <a:cs typeface="+mn-cs"/>
        </a:defRPr>
      </a:lvl1pPr>
      <a:lvl2pPr marL="3990975" indent="-1535113" algn="l" defTabSz="4911725" rtl="0" eaLnBrk="0" fontAlgn="base" hangingPunct="0">
        <a:spcBef>
          <a:spcPct val="20000"/>
        </a:spcBef>
        <a:spcAft>
          <a:spcPct val="0"/>
        </a:spcAft>
        <a:buChar char="–"/>
        <a:defRPr sz="15000">
          <a:solidFill>
            <a:schemeClr val="tx1"/>
          </a:solidFill>
          <a:latin typeface="+mn-lt"/>
        </a:defRPr>
      </a:lvl2pPr>
      <a:lvl3pPr marL="6138863" indent="-1227138" algn="l" defTabSz="4911725" rtl="0" eaLnBrk="0" fontAlgn="base" hangingPunct="0">
        <a:spcBef>
          <a:spcPct val="20000"/>
        </a:spcBef>
        <a:spcAft>
          <a:spcPct val="0"/>
        </a:spcAft>
        <a:buChar char="•"/>
        <a:defRPr sz="12900">
          <a:solidFill>
            <a:schemeClr val="tx1"/>
          </a:solidFill>
          <a:latin typeface="+mn-lt"/>
        </a:defRPr>
      </a:lvl3pPr>
      <a:lvl4pPr marL="8594725" indent="-1227138" algn="l" defTabSz="4911725" rtl="0" eaLnBrk="0" fontAlgn="base" hangingPunct="0">
        <a:spcBef>
          <a:spcPct val="20000"/>
        </a:spcBef>
        <a:spcAft>
          <a:spcPct val="0"/>
        </a:spcAft>
        <a:buChar char="–"/>
        <a:defRPr sz="10700">
          <a:solidFill>
            <a:schemeClr val="tx1"/>
          </a:solidFill>
          <a:latin typeface="+mn-lt"/>
        </a:defRPr>
      </a:lvl4pPr>
      <a:lvl5pPr marL="11050588" indent="-1227138" algn="l" defTabSz="4911725" rtl="0" eaLnBrk="0" fontAlgn="base" hangingPunct="0">
        <a:spcBef>
          <a:spcPct val="20000"/>
        </a:spcBef>
        <a:spcAft>
          <a:spcPct val="0"/>
        </a:spcAft>
        <a:buChar char="»"/>
        <a:defRPr sz="10700">
          <a:solidFill>
            <a:schemeClr val="tx1"/>
          </a:solidFill>
          <a:latin typeface="+mn-lt"/>
        </a:defRPr>
      </a:lvl5pPr>
      <a:lvl6pPr marL="11507788" indent="-1227138" algn="l" defTabSz="4911725" rtl="0" eaLnBrk="0" fontAlgn="base" hangingPunct="0">
        <a:spcBef>
          <a:spcPct val="20000"/>
        </a:spcBef>
        <a:spcAft>
          <a:spcPct val="0"/>
        </a:spcAft>
        <a:buChar char="»"/>
        <a:defRPr sz="10700">
          <a:solidFill>
            <a:schemeClr val="tx1"/>
          </a:solidFill>
          <a:latin typeface="+mn-lt"/>
        </a:defRPr>
      </a:lvl6pPr>
      <a:lvl7pPr marL="11964988" indent="-1227138" algn="l" defTabSz="4911725" rtl="0" eaLnBrk="0" fontAlgn="base" hangingPunct="0">
        <a:spcBef>
          <a:spcPct val="20000"/>
        </a:spcBef>
        <a:spcAft>
          <a:spcPct val="0"/>
        </a:spcAft>
        <a:buChar char="»"/>
        <a:defRPr sz="10700">
          <a:solidFill>
            <a:schemeClr val="tx1"/>
          </a:solidFill>
          <a:latin typeface="+mn-lt"/>
        </a:defRPr>
      </a:lvl7pPr>
      <a:lvl8pPr marL="12422188" indent="-1227138" algn="l" defTabSz="4911725" rtl="0" eaLnBrk="0" fontAlgn="base" hangingPunct="0">
        <a:spcBef>
          <a:spcPct val="20000"/>
        </a:spcBef>
        <a:spcAft>
          <a:spcPct val="0"/>
        </a:spcAft>
        <a:buChar char="»"/>
        <a:defRPr sz="10700">
          <a:solidFill>
            <a:schemeClr val="tx1"/>
          </a:solidFill>
          <a:latin typeface="+mn-lt"/>
        </a:defRPr>
      </a:lvl8pPr>
      <a:lvl9pPr marL="12879388" indent="-1227138" algn="l" defTabSz="4911725" rtl="0" eaLnBrk="0" fontAlgn="base" hangingPunct="0">
        <a:spcBef>
          <a:spcPct val="20000"/>
        </a:spcBef>
        <a:spcAft>
          <a:spcPct val="0"/>
        </a:spcAft>
        <a:buChar char="»"/>
        <a:defRPr sz="10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ext Box 3"/>
          <p:cNvSpPr txBox="1">
            <a:spLocks noChangeArrowheads="1"/>
          </p:cNvSpPr>
          <p:nvPr/>
        </p:nvSpPr>
        <p:spPr bwMode="auto">
          <a:xfrm>
            <a:off x="6705600" y="609600"/>
            <a:ext cx="30708600" cy="4385816"/>
          </a:xfrm>
          <a:prstGeom prst="rect">
            <a:avLst/>
          </a:prstGeom>
          <a:noFill/>
          <a:ln w="9525">
            <a:noFill/>
            <a:miter lim="800000"/>
            <a:headEnd/>
            <a:tailEnd/>
          </a:ln>
        </p:spPr>
        <p:txBody>
          <a:bodyPr wrap="square">
            <a:spAutoFit/>
          </a:bodyPr>
          <a:lstStyle/>
          <a:p>
            <a:pPr algn="ctr">
              <a:spcBef>
                <a:spcPts val="600"/>
              </a:spcBef>
            </a:pPr>
            <a:r>
              <a:rPr lang="en-US" sz="9600" b="1" dirty="0"/>
              <a:t>Main title:</a:t>
            </a:r>
          </a:p>
          <a:p>
            <a:pPr algn="ctr">
              <a:spcBef>
                <a:spcPts val="600"/>
              </a:spcBef>
            </a:pPr>
            <a:r>
              <a:rPr lang="en-US" sz="7200" b="1" dirty="0"/>
              <a:t>subtitle</a:t>
            </a:r>
          </a:p>
          <a:p>
            <a:pPr algn="ctr">
              <a:spcBef>
                <a:spcPts val="600"/>
              </a:spcBef>
            </a:pPr>
            <a:r>
              <a:rPr lang="en-US" sz="4800" dirty="0"/>
              <a:t>Author, Author, Author</a:t>
            </a:r>
          </a:p>
          <a:p>
            <a:pPr algn="ctr">
              <a:spcBef>
                <a:spcPts val="600"/>
              </a:spcBef>
            </a:pPr>
            <a:r>
              <a:rPr lang="en-US" sz="4800" i="1" dirty="0"/>
              <a:t>Department, Minnesota State University Moorhead, 1104 7th Avenue South, Moorhead, MN  56563</a:t>
            </a:r>
          </a:p>
        </p:txBody>
      </p:sp>
      <p:sp>
        <p:nvSpPr>
          <p:cNvPr id="2055" name="Text Box 11"/>
          <p:cNvSpPr txBox="1">
            <a:spLocks noChangeArrowheads="1"/>
          </p:cNvSpPr>
          <p:nvPr/>
        </p:nvSpPr>
        <p:spPr bwMode="auto">
          <a:xfrm>
            <a:off x="1016000" y="5562601"/>
            <a:ext cx="13081000" cy="1477328"/>
          </a:xfrm>
          <a:prstGeom prst="rect">
            <a:avLst/>
          </a:prstGeom>
          <a:noFill/>
          <a:ln w="9525">
            <a:noFill/>
            <a:miter lim="800000"/>
            <a:headEnd/>
            <a:tailEnd/>
          </a:ln>
        </p:spPr>
        <p:txBody>
          <a:bodyPr wrap="square">
            <a:spAutoFit/>
          </a:bodyPr>
          <a:lstStyle/>
          <a:p>
            <a:pPr algn="just">
              <a:spcBef>
                <a:spcPct val="50000"/>
              </a:spcBef>
            </a:pPr>
            <a:r>
              <a:rPr lang="en-US" sz="4800" b="1" i="1" dirty="0"/>
              <a:t>Section Title:</a:t>
            </a:r>
          </a:p>
          <a:p>
            <a:pPr algn="just">
              <a:spcBef>
                <a:spcPct val="50000"/>
              </a:spcBef>
            </a:pPr>
            <a:r>
              <a:rPr lang="en-US" sz="2800" dirty="0"/>
              <a:t>Body text</a:t>
            </a:r>
          </a:p>
        </p:txBody>
      </p:sp>
      <p:sp>
        <p:nvSpPr>
          <p:cNvPr id="2056" name="Line 12">
            <a:extLst>
              <a:ext uri="{C183D7F6-B498-43B3-948B-1728B52AA6E4}">
                <adec:decorative xmlns:adec="http://schemas.microsoft.com/office/drawing/2017/decorative" val="1"/>
              </a:ext>
            </a:extLst>
          </p:cNvPr>
          <p:cNvSpPr>
            <a:spLocks noChangeShapeType="1"/>
          </p:cNvSpPr>
          <p:nvPr/>
        </p:nvSpPr>
        <p:spPr bwMode="auto">
          <a:xfrm>
            <a:off x="1096433" y="10027555"/>
            <a:ext cx="13000567" cy="0"/>
          </a:xfrm>
          <a:prstGeom prst="line">
            <a:avLst/>
          </a:prstGeom>
          <a:noFill/>
          <a:ln w="25400">
            <a:solidFill>
              <a:schemeClr val="tx1"/>
            </a:solidFill>
            <a:round/>
            <a:headEnd/>
            <a:tailEnd/>
          </a:ln>
        </p:spPr>
        <p:txBody>
          <a:bodyPr wrap="none" anchor="ctr"/>
          <a:lstStyle/>
          <a:p>
            <a:endParaRPr lang="en-US"/>
          </a:p>
        </p:txBody>
      </p:sp>
      <p:sp>
        <p:nvSpPr>
          <p:cNvPr id="2" name="TextBox 1">
            <a:extLst>
              <a:ext uri="{FF2B5EF4-FFF2-40B4-BE49-F238E27FC236}">
                <a16:creationId xmlns:a16="http://schemas.microsoft.com/office/drawing/2014/main" id="{1F26FCB0-82CC-4DB8-B70F-EA4786B65C42}"/>
              </a:ext>
            </a:extLst>
          </p:cNvPr>
          <p:cNvSpPr txBox="1"/>
          <p:nvPr/>
        </p:nvSpPr>
        <p:spPr>
          <a:xfrm>
            <a:off x="15383244" y="6947596"/>
            <a:ext cx="13000566" cy="20959584"/>
          </a:xfrm>
          <a:prstGeom prst="rect">
            <a:avLst/>
          </a:prstGeom>
          <a:noFill/>
          <a:ln w="254000">
            <a:solidFill>
              <a:srgbClr val="FFFF00"/>
            </a:solidFill>
          </a:ln>
        </p:spPr>
        <p:txBody>
          <a:bodyPr wrap="square" rtlCol="0">
            <a:spAutoFit/>
          </a:bodyPr>
          <a:lstStyle/>
          <a:p>
            <a:r>
              <a:rPr lang="en-US" sz="6000" b="1" i="1" dirty="0"/>
              <a:t>How to use this template:</a:t>
            </a:r>
          </a:p>
          <a:p>
            <a:pPr marL="1143000" indent="-1143000">
              <a:buAutoNum type="arabicPeriod"/>
            </a:pPr>
            <a:r>
              <a:rPr lang="en-US" sz="4800" dirty="0"/>
              <a:t>There are a number of things in this template that are not intended to be changed. If you try to click on something and it cannot be selected, it is locked in the slide master and cannot be moved or adjusted on the template.</a:t>
            </a:r>
          </a:p>
          <a:p>
            <a:pPr marL="1143000" indent="-1143000">
              <a:buAutoNum type="arabicPeriod"/>
            </a:pPr>
            <a:r>
              <a:rPr lang="en-US" sz="4800" dirty="0"/>
              <a:t>Modify the information in the title bar at the top of the poster. If necessary, adjust font sizes or other things to ensure that everything fits within the title bar.</a:t>
            </a:r>
          </a:p>
          <a:p>
            <a:pPr marL="1143000" indent="-1143000">
              <a:buAutoNum type="arabicPeriod"/>
            </a:pPr>
            <a:r>
              <a:rPr lang="en-US" sz="4800" dirty="0"/>
              <a:t>The “Section Title” and “Body Text” in the left panel are intended to be copied/pasted as needed. By using copy/paste, your poster will have a consistent text style throughout.</a:t>
            </a:r>
          </a:p>
          <a:p>
            <a:pPr marL="1143000" indent="-1143000">
              <a:buAutoNum type="arabicPeriod"/>
            </a:pPr>
            <a:r>
              <a:rPr lang="en-US" sz="4800" dirty="0"/>
              <a:t>The horizontal line in the left panel can be used to separate sections in your poster. Copy/paste to use it, delete it if you choose not to use it.</a:t>
            </a:r>
          </a:p>
          <a:p>
            <a:pPr marL="1143000" indent="-1143000">
              <a:buAutoNum type="arabicPeriod"/>
            </a:pPr>
            <a:r>
              <a:rPr lang="en-US" sz="4800" dirty="0"/>
              <a:t>If your poster is being presented at the Student Academic Conference (SAC), do not move or modify the “Evaluate this poster” info in the lower right panel EXCEPT to add your presentation ID.</a:t>
            </a:r>
          </a:p>
          <a:p>
            <a:pPr marL="1143000" indent="-1143000">
              <a:buAutoNum type="arabicPeriod"/>
            </a:pPr>
            <a:endParaRPr lang="en-US" sz="4800" dirty="0"/>
          </a:p>
          <a:p>
            <a:r>
              <a:rPr lang="en-US" sz="4800" dirty="0"/>
              <a:t>Delete this box when you are done reading it. If you’d like to keep it around until your poster is done, you can drag it off to the side of the poster, but be sure to delete it before sending the file to be printed.</a:t>
            </a:r>
          </a:p>
        </p:txBody>
      </p:sp>
      <p:grpSp>
        <p:nvGrpSpPr>
          <p:cNvPr id="12" name="Group 11" descr="Evaluate this poster&#10;Presentation ID&#10;Scan the QR Code or go to:&#10;https://bit.ly/sac2026-eval">
            <a:extLst>
              <a:ext uri="{FF2B5EF4-FFF2-40B4-BE49-F238E27FC236}">
                <a16:creationId xmlns:a16="http://schemas.microsoft.com/office/drawing/2014/main" id="{95A42A8B-836B-12B4-91BD-A943DF346680}"/>
              </a:ext>
            </a:extLst>
          </p:cNvPr>
          <p:cNvGrpSpPr/>
          <p:nvPr/>
        </p:nvGrpSpPr>
        <p:grpSpPr>
          <a:xfrm>
            <a:off x="36042600" y="28727400"/>
            <a:ext cx="6851650" cy="3346450"/>
            <a:chOff x="36042600" y="28727400"/>
            <a:chExt cx="6851650" cy="3346450"/>
          </a:xfrm>
        </p:grpSpPr>
        <p:sp>
          <p:nvSpPr>
            <p:cNvPr id="10" name="Text Box 11">
              <a:extLst>
                <a:ext uri="{FF2B5EF4-FFF2-40B4-BE49-F238E27FC236}">
                  <a16:creationId xmlns:a16="http://schemas.microsoft.com/office/drawing/2014/main" id="{FE7551BD-44E7-3E4A-80D2-590EE5D8D1C4}"/>
                </a:ext>
              </a:extLst>
            </p:cNvPr>
            <p:cNvSpPr txBox="1">
              <a:spLocks noChangeArrowheads="1"/>
            </p:cNvSpPr>
            <p:nvPr/>
          </p:nvSpPr>
          <p:spPr bwMode="auto">
            <a:xfrm>
              <a:off x="36042600" y="28727400"/>
              <a:ext cx="5373111" cy="2492990"/>
            </a:xfrm>
            <a:prstGeom prst="rect">
              <a:avLst/>
            </a:prstGeom>
            <a:noFill/>
            <a:ln w="9525">
              <a:noFill/>
              <a:miter lim="800000"/>
              <a:headEnd/>
              <a:tailEnd/>
            </a:ln>
          </p:spPr>
          <p:txBody>
            <a:bodyPr wrap="square">
              <a:spAutoFit/>
            </a:bodyPr>
            <a:lstStyle/>
            <a:p>
              <a:pPr algn="just">
                <a:spcBef>
                  <a:spcPct val="50000"/>
                </a:spcBef>
              </a:pPr>
              <a:r>
                <a:rPr lang="en-US" sz="4800" b="1" i="1" dirty="0"/>
                <a:t>Evaluate this poster</a:t>
              </a:r>
            </a:p>
            <a:p>
              <a:pPr algn="just">
                <a:spcBef>
                  <a:spcPct val="50000"/>
                </a:spcBef>
              </a:pPr>
              <a:r>
                <a:rPr lang="en-US" dirty="0"/>
                <a:t>Presentation ID</a:t>
              </a:r>
              <a:r>
                <a:rPr lang="en-US" dirty="0">
                  <a:highlight>
                    <a:srgbClr val="FFFF00"/>
                  </a:highlight>
                </a:rPr>
                <a:t>: FILL THIS IN</a:t>
              </a:r>
            </a:p>
            <a:p>
              <a:pPr algn="just">
                <a:spcBef>
                  <a:spcPct val="50000"/>
                </a:spcBef>
              </a:pPr>
              <a:r>
                <a:rPr lang="en-US" dirty="0"/>
                <a:t>Scan the QR Code or go to: </a:t>
              </a:r>
            </a:p>
            <a:p>
              <a:pPr algn="just">
                <a:spcBef>
                  <a:spcPct val="50000"/>
                </a:spcBef>
              </a:pPr>
              <a:r>
                <a:rPr lang="en-US" dirty="0"/>
                <a:t>https://bit.ly/sac2026-eval</a:t>
              </a:r>
            </a:p>
          </p:txBody>
        </p:sp>
        <p:grpSp>
          <p:nvGrpSpPr>
            <p:cNvPr id="8" name="Group 7">
              <a:extLst>
                <a:ext uri="{FF2B5EF4-FFF2-40B4-BE49-F238E27FC236}">
                  <a16:creationId xmlns:a16="http://schemas.microsoft.com/office/drawing/2014/main" id="{0F19A1D1-054D-CC7B-4F7C-1570BD241026}"/>
                </a:ext>
              </a:extLst>
            </p:cNvPr>
            <p:cNvGrpSpPr/>
            <p:nvPr/>
          </p:nvGrpSpPr>
          <p:grpSpPr>
            <a:xfrm>
              <a:off x="40309800" y="29489400"/>
              <a:ext cx="2584450" cy="2584450"/>
              <a:chOff x="40309800" y="29489400"/>
              <a:chExt cx="2584450" cy="2584450"/>
            </a:xfrm>
          </p:grpSpPr>
          <p:pic>
            <p:nvPicPr>
              <p:cNvPr id="11" name="Picture 10" descr="Qr code&#10;&#10;Description automatically generated">
                <a:extLst>
                  <a:ext uri="{FF2B5EF4-FFF2-40B4-BE49-F238E27FC236}">
                    <a16:creationId xmlns:a16="http://schemas.microsoft.com/office/drawing/2014/main" id="{57B8B04C-472E-0847-8C86-8AF6909F47C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309800" y="29489400"/>
                <a:ext cx="2584450" cy="2584450"/>
              </a:xfrm>
              <a:prstGeom prst="rect">
                <a:avLst/>
              </a:prstGeom>
            </p:spPr>
          </p:pic>
          <p:pic>
            <p:nvPicPr>
              <p:cNvPr id="7" name="Picture 6" descr="A red letter m with flames&#10;&#10;AI-generated content may be incorrect.">
                <a:extLst>
                  <a:ext uri="{FF2B5EF4-FFF2-40B4-BE49-F238E27FC236}">
                    <a16:creationId xmlns:a16="http://schemas.microsoft.com/office/drawing/2014/main" id="{42F45513-0C7A-6265-DA88-F3BC7B17C0EC}"/>
                  </a:ext>
                </a:extLst>
              </p:cNvPr>
              <p:cNvPicPr>
                <a:picLocks noChangeAspect="1"/>
              </p:cNvPicPr>
              <p:nvPr/>
            </p:nvPicPr>
            <p:blipFill>
              <a:blip r:embed="rId3" cstate="print">
                <a:extLst>
                  <a:ext uri="{28A0092B-C50C-407E-A947-70E740481C1C}">
                    <a14:useLocalDpi xmlns:a14="http://schemas.microsoft.com/office/drawing/2010/main" val="0"/>
                  </a:ext>
                </a:extLst>
              </a:blip>
              <a:srcRect l="23507" t="19675" r="23090" b="24111"/>
              <a:stretch>
                <a:fillRect/>
              </a:stretch>
            </p:blipFill>
            <p:spPr>
              <a:xfrm>
                <a:off x="41301411" y="30448980"/>
                <a:ext cx="608589" cy="640620"/>
              </a:xfrm>
              <a:prstGeom prst="rect">
                <a:avLst/>
              </a:prstGeom>
            </p:spPr>
          </p:pic>
        </p:grpSp>
      </p:gr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1350</TotalTime>
  <Words>301</Words>
  <Application>Microsoft Office PowerPoint</Application>
  <PresentationFormat>Custom</PresentationFormat>
  <Paragraphs>18</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Times New Roman</vt:lpstr>
      <vt:lpstr>Default Design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Jeffrey Bodwin</dc:creator>
  <cp:lastModifiedBy>Stegmaier, Amanda J</cp:lastModifiedBy>
  <cp:revision>115</cp:revision>
  <dcterms:created xsi:type="dcterms:W3CDTF">2008-02-25T01:30:43Z</dcterms:created>
  <dcterms:modified xsi:type="dcterms:W3CDTF">2025-11-05T17:40:28Z</dcterms:modified>
</cp:coreProperties>
</file>