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67" r:id="rId2"/>
    <p:sldId id="266" r:id="rId3"/>
    <p:sldId id="26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4" autoAdjust="0"/>
    <p:restoredTop sz="94694" autoAdjust="0"/>
  </p:normalViewPr>
  <p:slideViewPr>
    <p:cSldViewPr snapToGrid="0" snapToObjects="1">
      <p:cViewPr varScale="1">
        <p:scale>
          <a:sx n="73" d="100"/>
          <a:sy n="73" d="100"/>
        </p:scale>
        <p:origin x="1470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126" d="100"/>
          <a:sy n="126" d="100"/>
        </p:scale>
        <p:origin x="-4360" y="-11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8C2719-43FE-644A-B626-6753B45FA92B}" type="datetimeFigureOut">
              <a:rPr lang="en-US" smtClean="0"/>
              <a:pPr/>
              <a:t>3/6/2025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7FC8EE-C86E-AF45-BC7E-F39CAB2972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3634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2130425"/>
            <a:ext cx="70866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E57AE-AC13-8E4F-8676-A94BACF8331E}" type="datetimeFigureOut">
              <a:rPr lang="en-US" smtClean="0"/>
              <a:pPr/>
              <a:t>3/6/2025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284F5-A660-814B-AF99-F125251820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591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horz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E57AE-AC13-8E4F-8676-A94BACF8331E}" type="datetimeFigureOut">
              <a:rPr lang="en-US" smtClean="0"/>
              <a:pPr/>
              <a:t>3/6/2025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284F5-A660-814B-AF99-F125251820F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4125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E57AE-AC13-8E4F-8676-A94BACF8331E}" type="datetimeFigureOut">
              <a:rPr lang="en-US" smtClean="0"/>
              <a:pPr/>
              <a:t>3/6/2025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284F5-A660-814B-AF99-F125251820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527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E57AE-AC13-8E4F-8676-A94BACF8331E}" type="datetimeFigureOut">
              <a:rPr lang="en-US" smtClean="0"/>
              <a:pPr/>
              <a:t>3/6/2025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284F5-A660-814B-AF99-F125251820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020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1159" y="4406900"/>
            <a:ext cx="7073553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21159" y="2906713"/>
            <a:ext cx="7073553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E57AE-AC13-8E4F-8676-A94BACF8331E}" type="datetimeFigureOut">
              <a:rPr lang="en-US" smtClean="0"/>
              <a:pPr/>
              <a:t>3/6/2025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284F5-A660-814B-AF99-F125251820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398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21159" y="1600200"/>
            <a:ext cx="3401717" cy="414472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250" y="1600200"/>
            <a:ext cx="3561549" cy="414472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E57AE-AC13-8E4F-8676-A94BACF8331E}" type="datetimeFigureOut">
              <a:rPr lang="en-US" smtClean="0"/>
              <a:pPr/>
              <a:t>3/6/2025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284F5-A660-814B-AF99-F125251820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082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21159" y="1535113"/>
            <a:ext cx="341683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21159" y="2174875"/>
            <a:ext cx="3416835" cy="358516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47929" y="1535113"/>
            <a:ext cx="353887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7929" y="2174875"/>
            <a:ext cx="3538871" cy="358516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E57AE-AC13-8E4F-8676-A94BACF8331E}" type="datetimeFigureOut">
              <a:rPr lang="en-US" smtClean="0"/>
              <a:pPr/>
              <a:t>3/6/2025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284F5-A660-814B-AF99-F125251820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306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E57AE-AC13-8E4F-8676-A94BACF8331E}" type="datetimeFigureOut">
              <a:rPr lang="en-US" smtClean="0"/>
              <a:pPr/>
              <a:t>3/6/2025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284F5-A660-814B-AF99-F125251820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508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E57AE-AC13-8E4F-8676-A94BACF8331E}" type="datetimeFigureOut">
              <a:rPr lang="en-US" smtClean="0"/>
              <a:pPr/>
              <a:t>3/6/2025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284F5-A660-814B-AF99-F125251820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824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17240" y="273050"/>
            <a:ext cx="256654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12296" y="273051"/>
            <a:ext cx="4574504" cy="53811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17240" y="1435100"/>
            <a:ext cx="2566548" cy="42191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E57AE-AC13-8E4F-8676-A94BACF8331E}" type="datetimeFigureOut">
              <a:rPr lang="en-US" smtClean="0"/>
              <a:pPr/>
              <a:t>3/6/2025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284F5-A660-814B-AF99-F125251820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958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3700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E57AE-AC13-8E4F-8676-A94BACF8331E}" type="datetimeFigureOut">
              <a:rPr lang="en-US" smtClean="0"/>
              <a:pPr/>
              <a:t>3/6/2025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284F5-A660-814B-AF99-F125251820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352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21160" y="274638"/>
            <a:ext cx="7265639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21160" y="1600201"/>
            <a:ext cx="7265640" cy="41069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21160" y="6005484"/>
            <a:ext cx="11696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2E57AE-AC13-8E4F-8676-A94BACF8331E}" type="datetimeFigureOut">
              <a:rPr lang="en-US" smtClean="0"/>
              <a:pPr/>
              <a:t>3/6/2025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81848" y="6005484"/>
            <a:ext cx="18444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06030" y="6011325"/>
            <a:ext cx="8704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B284F5-A660-814B-AF99-F125251820F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1273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14883" y="838201"/>
            <a:ext cx="7290915" cy="2762250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Title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00451"/>
            <a:ext cx="6400800" cy="2038349"/>
          </a:xfrm>
        </p:spPr>
        <p:txBody>
          <a:bodyPr>
            <a:normAutofit/>
          </a:bodyPr>
          <a:lstStyle/>
          <a:p>
            <a:pPr algn="r">
              <a:spcBef>
                <a:spcPts val="0"/>
              </a:spcBef>
            </a:pP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Name </a:t>
            </a:r>
          </a:p>
          <a:p>
            <a:pPr algn="r">
              <a:spcBef>
                <a:spcPts val="0"/>
              </a:spcBef>
            </a:pPr>
            <a:endParaRPr lang="es-MX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spcBef>
                <a:spcPts val="0"/>
              </a:spcBef>
            </a:pP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67708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Aft>
                <a:spcPts val="600"/>
              </a:spcAft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34297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Evaluate this presentation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1160" y="1148260"/>
            <a:ext cx="7449571" cy="5094889"/>
          </a:xfrm>
        </p:spPr>
        <p:txBody>
          <a:bodyPr>
            <a:normAutofit fontScale="92500" lnSpcReduction="20000"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dirty="0"/>
              <a:t>Presentation ID: FILL THIS IN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dirty="0"/>
              <a:t>Scan this QR code</a:t>
            </a:r>
          </a:p>
          <a:p>
            <a:pPr marL="0" indent="0">
              <a:spcAft>
                <a:spcPts val="600"/>
              </a:spcAft>
              <a:buNone/>
            </a:pPr>
            <a:endParaRPr lang="en-US" dirty="0"/>
          </a:p>
          <a:p>
            <a:pPr marL="0" indent="0">
              <a:spcAft>
                <a:spcPts val="600"/>
              </a:spcAft>
              <a:buNone/>
            </a:pPr>
            <a:endParaRPr lang="en-US" dirty="0"/>
          </a:p>
          <a:p>
            <a:pPr marL="0" indent="0">
              <a:spcAft>
                <a:spcPts val="600"/>
              </a:spcAft>
              <a:buNone/>
            </a:pPr>
            <a:endParaRPr lang="en-US" dirty="0"/>
          </a:p>
          <a:p>
            <a:pPr marL="0" indent="0">
              <a:spcAft>
                <a:spcPts val="600"/>
              </a:spcAft>
              <a:buNone/>
            </a:pPr>
            <a:endParaRPr lang="en-US" dirty="0"/>
          </a:p>
          <a:p>
            <a:pPr marL="0" indent="0">
              <a:spcAft>
                <a:spcPts val="600"/>
              </a:spcAft>
              <a:buNone/>
            </a:pPr>
            <a:endParaRPr lang="en-US" dirty="0"/>
          </a:p>
          <a:p>
            <a:pPr marL="0" indent="0">
              <a:spcAft>
                <a:spcPts val="600"/>
              </a:spcAft>
              <a:buNone/>
            </a:pPr>
            <a:endParaRPr lang="en-US" dirty="0"/>
          </a:p>
          <a:p>
            <a:pPr marL="0" indent="0">
              <a:spcAft>
                <a:spcPts val="600"/>
              </a:spcAft>
              <a:buNone/>
            </a:pPr>
            <a:r>
              <a:rPr lang="en-US" dirty="0"/>
              <a:t>Or go here: https://</a:t>
            </a:r>
            <a:r>
              <a:rPr lang="en-US" dirty="0" err="1"/>
              <a:t>bit.ly</a:t>
            </a:r>
            <a:r>
              <a:rPr lang="en-US" dirty="0"/>
              <a:t>/sac2024-eval</a:t>
            </a:r>
          </a:p>
        </p:txBody>
      </p:sp>
      <p:pic>
        <p:nvPicPr>
          <p:cNvPr id="4" name="Picture 3" descr="A qr code with a logo&#10;&#10;AI-generated content may be incorrect.">
            <a:extLst>
              <a:ext uri="{FF2B5EF4-FFF2-40B4-BE49-F238E27FC236}">
                <a16:creationId xmlns:a16="http://schemas.microsoft.com/office/drawing/2014/main" id="{DB54B0F7-B0AA-C3B1-E2FA-97FE95746D1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25812" y="2584206"/>
            <a:ext cx="2492375" cy="2492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0814269"/>
      </p:ext>
    </p:extLst>
  </p:cSld>
  <p:clrMapOvr>
    <a:masterClrMapping/>
  </p:clrMapOvr>
</p:sld>
</file>

<file path=ppt/theme/theme1.xml><?xml version="1.0" encoding="utf-8"?>
<a:theme xmlns:a="http://schemas.openxmlformats.org/drawingml/2006/main" name="MSUM_PowerPoint_0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MSUM_PowerPoint_01</Template>
  <TotalTime>991</TotalTime>
  <Words>26</Words>
  <Application>Microsoft Office PowerPoint</Application>
  <PresentationFormat>On-screen Show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Times New Roman</vt:lpstr>
      <vt:lpstr>MSUM_PowerPoint_01</vt:lpstr>
      <vt:lpstr>Title </vt:lpstr>
      <vt:lpstr>PowerPoint Presentation</vt:lpstr>
      <vt:lpstr>Evaluate this presentation</vt:lpstr>
    </vt:vector>
  </TitlesOfParts>
  <Company>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stegmaie</dc:creator>
  <cp:lastModifiedBy>Stegmaier, Amanda J</cp:lastModifiedBy>
  <cp:revision>117</cp:revision>
  <cp:lastPrinted>2022-04-05T00:11:35Z</cp:lastPrinted>
  <dcterms:created xsi:type="dcterms:W3CDTF">2012-12-10T20:04:04Z</dcterms:created>
  <dcterms:modified xsi:type="dcterms:W3CDTF">2025-03-06T22:15:41Z</dcterms:modified>
</cp:coreProperties>
</file>