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28" d="100"/>
          <a:sy n="128" d="100"/>
        </p:scale>
        <p:origin x="-22712" y="-2076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708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9600" b="1" dirty="0"/>
              <a:t>Main title:</a:t>
            </a:r>
          </a:p>
          <a:p>
            <a:pPr algn="ctr">
              <a:spcBef>
                <a:spcPts val="600"/>
              </a:spcBef>
            </a:pPr>
            <a:r>
              <a:rPr lang="en-US" sz="7200" b="1" dirty="0"/>
              <a:t>subtitle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Author, Author, Author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16000" y="5562601"/>
            <a:ext cx="1308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Section Title: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Body text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1219200" y="10027555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E7551BD-44E7-3E4A-80D2-590EE5D8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600" y="28727400"/>
            <a:ext cx="537311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Evaluate this poster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Presentation ID: FILL THIS IN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Scan the QR Code or go to: 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https://</a:t>
            </a:r>
            <a:r>
              <a:rPr lang="en-US" dirty="0" err="1"/>
              <a:t>bit.ly</a:t>
            </a:r>
            <a:r>
              <a:rPr lang="en-US" dirty="0"/>
              <a:t>/sac2024-eval</a:t>
            </a:r>
          </a:p>
        </p:txBody>
      </p:sp>
      <p:pic>
        <p:nvPicPr>
          <p:cNvPr id="2" name="Picture 1" descr="A qr code with a logo&#10;&#10;Description automatically generated">
            <a:extLst>
              <a:ext uri="{FF2B5EF4-FFF2-40B4-BE49-F238E27FC236}">
                <a16:creationId xmlns:a16="http://schemas.microsoft.com/office/drawing/2014/main" id="{6E378E5D-E021-B7F0-8DCE-814C61091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9800" y="29565601"/>
            <a:ext cx="2492990" cy="2492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4E3725-F9CD-512C-655F-C9502BAA0293}"/>
              </a:ext>
            </a:extLst>
          </p:cNvPr>
          <p:cNvSpPr txBox="1"/>
          <p:nvPr/>
        </p:nvSpPr>
        <p:spPr>
          <a:xfrm>
            <a:off x="16383000" y="11734800"/>
            <a:ext cx="10820400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Instructions:</a:t>
            </a:r>
          </a:p>
          <a:p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Fill in your presentation ID in the bottom right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Put content in each of the three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Feel free to change the layout to 2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Delete these instructions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85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Craig, Matthew W</cp:lastModifiedBy>
  <cp:revision>111</cp:revision>
  <dcterms:created xsi:type="dcterms:W3CDTF">2008-02-25T01:30:43Z</dcterms:created>
  <dcterms:modified xsi:type="dcterms:W3CDTF">2024-03-21T17:25:38Z</dcterms:modified>
</cp:coreProperties>
</file>