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99" autoAdjust="0"/>
  </p:normalViewPr>
  <p:slideViewPr>
    <p:cSldViewPr snapToGrid="0" snapToObjects="1"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1160" y="1600201"/>
            <a:ext cx="7265640" cy="3985979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600201"/>
            <a:ext cx="7265640" cy="39481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233041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732854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1"/>
            <a:ext cx="3401717" cy="4023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1"/>
            <a:ext cx="3561549" cy="4023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449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449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0" y="274638"/>
            <a:ext cx="7265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600201"/>
            <a:ext cx="7265640" cy="394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6188046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7" y="6188046"/>
            <a:ext cx="3537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3735" y="6193887"/>
            <a:ext cx="870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M_PowerPoint_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MSUM_PowerPoint_03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MSUM_PowerPoint_03</vt:lpstr>
      <vt:lpstr>Slide 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stegmaie</cp:lastModifiedBy>
  <cp:revision>1</cp:revision>
  <dcterms:created xsi:type="dcterms:W3CDTF">2012-12-10T20:05:11Z</dcterms:created>
  <dcterms:modified xsi:type="dcterms:W3CDTF">2012-12-10T20:05:30Z</dcterms:modified>
</cp:coreProperties>
</file>